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78" r:id="rId3"/>
    <p:sldId id="262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704" autoAdjust="0"/>
  </p:normalViewPr>
  <p:slideViewPr>
    <p:cSldViewPr>
      <p:cViewPr varScale="1">
        <p:scale>
          <a:sx n="45" d="100"/>
          <a:sy n="45" d="100"/>
        </p:scale>
        <p:origin x="-123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8FDFF-2A4D-45E5-B666-456B38720AF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136E3-02F9-4C10-9F8D-FA17BC03B9D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CFD08-55C0-47C8-9D34-3E652B94D91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135E0-DA4A-41E2-BCAC-7A993387619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B6EC7-B488-4C82-8195-B5035142754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5FC56-224F-4477-9CC6-78F47AECFF0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284D4-6FBD-49FF-9E9D-9C8425F2A6A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19100-80B2-41FC-A320-0F8948AEAB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ECC10-008C-4929-8708-D9175B9EED3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BC6EF-BA4D-4D0A-B144-DC5C3484B96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252713C-FE68-4842-9FAF-FD7C9534658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53B6EC7-B488-4C82-8195-B5035142754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7200" smtClean="0">
                <a:ea typeface="華康POP1體W7(P)" pitchFamily="82" charset="-120"/>
              </a:rPr>
              <a:t>認識國道高速公路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4357694"/>
            <a:ext cx="7854696" cy="1752600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講師</a:t>
            </a:r>
            <a:r>
              <a:rPr lang="en-US" altLang="zh-TW" sz="5400" dirty="0" smtClean="0">
                <a:solidFill>
                  <a:schemeClr val="bg1"/>
                </a:solidFill>
                <a:latin typeface="王漢宗特圓體繁" pitchFamily="18" charset="-120"/>
                <a:ea typeface="王漢宗特圓體繁" pitchFamily="18" charset="-120"/>
              </a:rPr>
              <a:t>:</a:t>
            </a:r>
            <a:endParaRPr lang="zh-TW" altLang="en-US" sz="5400" dirty="0" smtClean="0">
              <a:solidFill>
                <a:schemeClr val="bg1"/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安全車距辨識線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隧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5364" name="Picture 4" descr="同向三車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6388" name="Picture 4" descr="同向四車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7412" name="Picture 4" descr="同向雙車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5"/>
          <p:cNvSpPr txBox="1">
            <a:spLocks noGrp="1"/>
          </p:cNvSpPr>
          <p:nvPr/>
        </p:nvSpPr>
        <p:spPr bwMode="auto">
          <a:xfrm>
            <a:off x="8388350" y="6165850"/>
            <a:ext cx="48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95A14B-97D7-4394-88CC-6192E0C3F298}" type="slidenum">
              <a:rPr kumimoji="0" lang="en-US" altLang="zh-TW">
                <a:solidFill>
                  <a:schemeClr val="tx2"/>
                </a:solidFill>
                <a:latin typeface="Times New Roman" pitchFamily="18" charset="0"/>
              </a:rPr>
              <a:pPr algn="r"/>
              <a:t>15</a:t>
            </a:fld>
            <a:endParaRPr kumimoji="0" lang="en-US" altLang="zh-TW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428860" y="1428736"/>
            <a:ext cx="4419600" cy="88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TW" sz="6000" dirty="0">
                <a:solidFill>
                  <a:srgbClr val="FF0000"/>
                </a:solidFill>
                <a:latin typeface="Tahoma" pitchFamily="34" charset="0"/>
                <a:ea typeface="標楷體" pitchFamily="65" charset="-120"/>
              </a:rPr>
              <a:t>    </a:t>
            </a:r>
            <a:r>
              <a:rPr lang="zh-TW" altLang="en-US" sz="7200" dirty="0">
                <a:solidFill>
                  <a:schemeClr val="bg1"/>
                </a:solidFill>
                <a:latin typeface="Tahoma" pitchFamily="34" charset="0"/>
                <a:ea typeface="標楷體" pitchFamily="65" charset="-120"/>
              </a:rPr>
              <a:t>祝您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428860" y="2500306"/>
            <a:ext cx="5029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7200" b="1" dirty="0">
                <a:solidFill>
                  <a:schemeClr val="bg1"/>
                </a:solidFill>
                <a:ea typeface="標楷體" pitchFamily="65" charset="-120"/>
              </a:rPr>
              <a:t>行車平安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8121650" cy="914400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國道路線編號及通車路段起迄點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0494" name="Picture 18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8713787" cy="482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447800"/>
            <a:ext cx="5867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方位指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-476250"/>
            <a:ext cx="9715500" cy="781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匝道入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匝道入口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20</Words>
  <Application>Microsoft Office PowerPoint</Application>
  <PresentationFormat>如螢幕大小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流線</vt:lpstr>
      <vt:lpstr>認識國道高速公路</vt:lpstr>
      <vt:lpstr>國道路線編號及通車路段起迄點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Windows 使用者</dc:creator>
  <cp:lastModifiedBy>abc</cp:lastModifiedBy>
  <cp:revision>27</cp:revision>
  <dcterms:created xsi:type="dcterms:W3CDTF">2011-10-30T03:18:49Z</dcterms:created>
  <dcterms:modified xsi:type="dcterms:W3CDTF">2014-05-07T12:37:05Z</dcterms:modified>
</cp:coreProperties>
</file>